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E1B-4BCF-514F-9804-8237F383AF18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0D3E-C1E5-934C-B708-E364A7A1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BF5085A-BD14-6543-BE5B-F4F91D3B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E38A56B-CF13-F040-9FFA-5B3758C14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871" y="107791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effectLst>
                  <a:outerShdw blurRad="50800" dist="38100" dir="5400000" algn="t" rotWithShape="0">
                    <a:schemeClr val="accent6">
                      <a:lumMod val="50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0BB077-E0A4-9E49-97AC-B35696B12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871" y="37155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911E5A-45B6-B64C-801C-7130798E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1AA755E-C59D-D040-93B3-17C3E1EBC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D79AEA-C77D-C641-AE8D-8CC8726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D4E86C-3A56-C44B-9A59-3EE4B5C6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A3FD7-53DB-BC48-BB7E-4F70A659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9C23662-50B6-5248-B0C5-5693111A1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8B4066-8117-7744-9560-22A65E919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CC4A4F-3FC4-2C49-9F70-5EA4F452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141E9A-6AC1-B140-B1D9-22515080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C228D2-EFA1-574D-9E3C-492F40D5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978BFFD-742A-D246-BD0F-AF42CA1C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FD069A-0D42-5A45-B66D-1D024821D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4A6202A4-FD3F-EB41-93D3-3495EA5CB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13D05BD-3A74-D340-8802-3652F2AC4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3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EC3ED4-5726-BE4E-B369-EB053ECF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77D379-EA62-B046-A74A-821C0A9B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F211B3B3-5F42-6A4B-BEA1-7E73C0D04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D05DA39-46E3-7B44-8595-E2C1EEA00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3FF32D-699B-F745-8FE5-EEE08C6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778E7F-E869-EB47-A828-4B46C0EBD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3DE154-E542-864C-B7CC-6E2805BD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01F94DB-2BAB-264D-8B81-B41451E41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FDB24FD-67F1-8048-B65F-F31039A20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4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0F8BAF-8DD6-B74A-B55F-1E4C769E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85728E-19BA-8843-A9B8-691CFC82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783E43-7C48-2640-9132-F8270008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11A49CC-B4D7-1345-B683-9445E94DE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89D34E-3337-D74C-9C40-8086D25B7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CF778625-0AB7-8341-9CCC-26D266096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3ABDF0F5-67AF-8946-A500-9A5E00DB9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4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4822A6-B994-1944-9D2E-449582C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6E4963B-C3B3-5A42-B610-2E70BB5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B836DFD-C9AC-4643-8415-0E2D6E2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63CFB2-BFC7-4441-B020-1C7D33DB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73B01D-CB90-6E46-A46E-66DC3C2A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8F7418E-369F-7E47-A0C8-2F4DABD5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B028E4-F3CA-824F-B789-B04461C6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6FB96D-4ADB-084C-BEA3-DFDEF0BE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A221E4-30C9-DB4E-B43B-C9C24156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A691CD-59D8-E248-A722-FB8CF86E2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F51CB0-9574-4B48-9AF7-C3A06925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FBEA0A-B8F3-B64F-B727-F1BB3B0C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A1E03E-1FD1-194B-9D9A-6E766B0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D96E1C-07F5-4B4A-84EA-894011A6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697278A-F357-7A4C-B256-F224E0960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961AE-08A7-2E4D-8731-32A60A886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5DF7FB-9FE1-E64C-8136-C845ED57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A44AB7-40E9-034F-9BE2-5C4A3100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CAEE5A-3599-3C45-BA11-609AB30B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17EF-79FF-634F-AC0D-E8861C9B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209D6C65-335C-3F4B-85B6-5F314FB6B6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A4932DE-1CC1-6247-BA8C-068582AE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5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78B871-CC28-E542-B9CD-9AFBEC4D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4805"/>
            <a:ext cx="10515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D6F0FC-052B-6340-BD29-9ED86D710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2322" y="6416518"/>
            <a:ext cx="897193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FC5CF1-8647-3142-9585-E5340658C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032090"/>
            <a:ext cx="545691" cy="4454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17EF-79FF-634F-AC0D-E8861C9BF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31F4881-7D63-5947-B426-C56EDE51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5C1B8BD-D971-F14D-97B9-1921E2CBB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EA7145-0B2B-C74D-909A-B2521BDE1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5A72605B-4B13-D941-B75A-29DE9469E929}" vid="{4C256A8E-A46F-FC43-B621-454DF0D8BF8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Macintosh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Microsoft Office User</dc:creator>
  <cp:lastModifiedBy>Microsoft Office User</cp:lastModifiedBy>
  <cp:revision>3</cp:revision>
  <dcterms:created xsi:type="dcterms:W3CDTF">2023-10-15T11:56:22Z</dcterms:created>
  <dcterms:modified xsi:type="dcterms:W3CDTF">2023-10-15T12:18:48Z</dcterms:modified>
</cp:coreProperties>
</file>