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sldIdLst>
    <p:sldId id="256" r:id="rId2"/>
  </p:sldIdLst>
  <p:sldSz cx="18288000" cy="10285413"/>
  <p:notesSz cx="6858000" cy="9144000"/>
  <p:defaultTextStyle>
    <a:defPPr>
      <a:defRPr lang="tr-TR"/>
    </a:defPPr>
    <a:lvl1pPr marL="0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754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509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263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017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8771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526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280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034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4"/>
    <p:restoredTop sz="95470"/>
  </p:normalViewPr>
  <p:slideViewPr>
    <p:cSldViewPr snapToGrid="0" snapToObjects="1">
      <p:cViewPr varScale="1">
        <p:scale>
          <a:sx n="81" d="100"/>
          <a:sy n="81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>
            <a:extLst>
              <a:ext uri="{FF2B5EF4-FFF2-40B4-BE49-F238E27FC236}">
                <a16:creationId xmlns:a16="http://schemas.microsoft.com/office/drawing/2014/main" id="{D5E2C7C5-11E1-6942-A97D-0FABF778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46" y="1859797"/>
            <a:ext cx="5300420" cy="209227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id="{456D349E-6E4B-364B-8F2A-FC786FFD1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900" y="1859797"/>
            <a:ext cx="11842642" cy="8307091"/>
          </a:xfrm>
        </p:spPr>
        <p:txBody>
          <a:bodyPr/>
          <a:lstStyle/>
          <a:p>
            <a:r>
              <a:rPr lang="tr-TR" dirty="0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Metin Yer Tutucusu 7">
            <a:extLst>
              <a:ext uri="{FF2B5EF4-FFF2-40B4-BE49-F238E27FC236}">
                <a16:creationId xmlns:a16="http://schemas.microsoft.com/office/drawing/2014/main" id="{71313CF3-D782-0E4B-8EEF-B70AC806EC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946" y="4122548"/>
            <a:ext cx="5300420" cy="6044339"/>
          </a:xfrm>
        </p:spPr>
        <p:txBody>
          <a:bodyPr/>
          <a:lstStyle/>
          <a:p>
            <a:r>
              <a:rPr lang="tr-TR" dirty="0"/>
              <a:t>Asıl metin stillerini düzenle
İkinci düzey
Üçüncü düzey
Dördüncü düzey
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5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539F29-7C06-3C4E-94A7-3671286E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C3BF413-7879-F944-B925-01BE57B6A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71E047-C2C2-9D45-B318-D9207323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AAD79D-F40C-6641-80D8-7370F8AA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DBE31C-2D27-3E41-A0BC-0ED1298C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288AE9F-375B-3C49-90C6-16E9C0F0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696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0FDCDBC-79CC-3D48-80A5-7711C841F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6962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7518D3-3B0C-E04D-BAFC-635C7FA2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A035D3-C906-4446-97FA-C6CF479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DE2C66-1D6B-754A-ADAD-862C6BA75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A8DAAC-A594-9F42-A3AD-7FFF0D20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D00647-7AD1-E747-95E6-65231F41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3D87710D-C68A-8345-8551-B159F1368E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946" y="4122548"/>
            <a:ext cx="5300420" cy="6044339"/>
          </a:xfrm>
        </p:spPr>
        <p:txBody>
          <a:bodyPr/>
          <a:lstStyle/>
          <a:p>
            <a:r>
              <a:rPr lang="tr-TR" dirty="0"/>
              <a:t>Asıl metin stillerini düzenle
İkinci düzey
Üçüncü düzey
Dördüncü düzey
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1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04EBEC-7FC6-AF46-8F6A-01E5D60A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3813"/>
            <a:ext cx="15773400" cy="42783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58A5549-23AC-984B-81F5-77F989AE1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3400"/>
            <a:ext cx="15773400" cy="22494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4A4AC5-B199-1646-B248-743CC016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31C520-F960-F943-83C0-5870BD0B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93C565-74F8-E247-B53C-EB63E464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DC4F04-6D07-E945-A87C-883F7CAAC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A500C-9A1B-BA46-9B64-303454EB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6212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98F953-6B65-B746-A2F4-0922C16D6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6212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4DC164A-E03C-DF40-831E-28466C46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EB0582-2BDF-1E46-9938-1072414C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6C2EEF-9B16-864C-9A7D-0313C73F9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5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02BD18-E3EA-0F46-B1D2-00004CB6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75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C2B9CFB-6E59-3344-9387-AAB6394D0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0950"/>
            <a:ext cx="7735888" cy="1236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1B6355-DEF9-6745-9C17-062C7B8BB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6087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967F975-83FC-CA49-A2D7-9678366B4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0950"/>
            <a:ext cx="7775575" cy="1236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6B0B145-6BD8-7A4C-8ECB-C5494658D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6087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FCC791E-572E-9D4E-A4C4-8D842B9D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5C95F0C-15B9-C64A-9F77-BD4F3DF8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0D8CCE5-E78E-524E-8A06-BA7C7CDD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786729-03F1-3C4D-B562-47651847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FA800-65B4-7D44-B358-8643C120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6E82F04-D135-A943-AB3D-B976EAD4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C0768BB-317A-4D46-8494-E6ECC7EC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B76644B-8173-A74B-AABC-A42407D8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2422721-AF23-0442-9EB1-38D56205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E9BCC2-89A6-E44B-9532-469C8E02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590D57-A972-984A-BDAF-C303E123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3F96F6-27BF-1944-99D6-DC9B8111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08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C18A34E-FC8A-A241-9649-6B3BF38E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823F39F-A5E6-754D-97B1-4798E5DB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E432C1-D555-7446-AACB-7BFF8679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588D8E-1C6D-C34E-A992-8D5DDA1A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9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0D4584-E4F8-F44B-99E2-077CB00D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FECFC3C-758A-9342-AA3D-1019E70D6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08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12EE0E-949A-9142-8A6F-8F4EECAD3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B61A504-3D46-8846-89F5-83E8F674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4F04ACC8-FBBD-4C4A-8D97-786572C9137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D52A47-3E04-7249-9925-4C4C2D15E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2938"/>
            <a:ext cx="6172200" cy="5476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2B8DAF-9DC4-804B-84FB-7795274C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2938"/>
            <a:ext cx="4114800" cy="547687"/>
          </a:xfrm>
          <a:prstGeom prst="rect">
            <a:avLst/>
          </a:prstGeom>
        </p:spPr>
        <p:txBody>
          <a:bodyPr/>
          <a:lstStyle/>
          <a:p>
            <a:fld id="{560FE315-D25A-564E-8086-9A373A0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9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45CF5125-8299-C840-AD4A-0895DC1C3D0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44134CE-361D-FE4A-9621-1E32E41E5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46" y="1859797"/>
            <a:ext cx="5300420" cy="2092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EE7A7F-D0B8-1640-9448-BAA05F0A6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7900" y="1859797"/>
            <a:ext cx="11842642" cy="830709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/>
          <a:p>
            <a:r>
              <a:rPr lang="tr-TR" dirty="0"/>
              <a:t>Asıl metin stillerini düzenle
İkinci düzey
Üçüncü düzey
Dördüncü düzey
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5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78E18B-AF66-404C-86D1-73A390C7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5D935B-DC6B-6E4E-9C30-0CA84457E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6A35FAE-1FAC-7B4B-A4A1-2F11C43126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57403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0</Words>
  <Application>Microsoft Macintosh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Özel Tasarım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 Oztora</dc:creator>
  <cp:lastModifiedBy>Microsoft Office User</cp:lastModifiedBy>
  <cp:revision>12</cp:revision>
  <cp:lastPrinted>2020-10-15T11:03:08Z</cp:lastPrinted>
  <dcterms:created xsi:type="dcterms:W3CDTF">2020-10-14T13:50:05Z</dcterms:created>
  <dcterms:modified xsi:type="dcterms:W3CDTF">2023-10-15T12:37:54Z</dcterms:modified>
</cp:coreProperties>
</file>